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7315200" cy="21945600"/>
  <p:notesSz cx="6858000" cy="9144000"/>
  <p:embeddedFontLst>
    <p:embeddedFont>
      <p:font typeface="Bebas Neue Bold" panose="020B0604020202020204" charset="0"/>
      <p:regular r:id="rId3"/>
    </p:embeddedFont>
    <p:embeddedFont>
      <p:font typeface="Montserrat" panose="00000500000000000000" pitchFamily="2" charset="0"/>
      <p:regular r:id="rId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92" userDrawn="1">
          <p15:clr>
            <a:srgbClr val="A4A3A4"/>
          </p15:clr>
        </p15:guide>
        <p15:guide id="2" pos="20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BCA4763-1F13-4270-93C4-F1F68E3B5287}" v="2" dt="2025-11-12T15:13:50.29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>
        <p:scale>
          <a:sx n="75" d="100"/>
          <a:sy n="75" d="100"/>
        </p:scale>
        <p:origin x="1947" y="204"/>
      </p:cViewPr>
      <p:guideLst>
        <p:guide orient="horz" pos="2592"/>
        <p:guide pos="204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font" Target="fonts/font1.fntdata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font" Target="fonts/font2.fntdata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dzilah Abdullah" userId="0adccd52d04b8454" providerId="LiveId" clId="{4996A687-9A89-4673-BF9F-F1A227AF3DC2}"/>
    <pc:docChg chg="modSld">
      <pc:chgData name="Fadzilah Abdullah" userId="0adccd52d04b8454" providerId="LiveId" clId="{4996A687-9A89-4673-BF9F-F1A227AF3DC2}" dt="2025-11-12T15:14:42.462" v="62" actId="1037"/>
      <pc:docMkLst>
        <pc:docMk/>
      </pc:docMkLst>
      <pc:sldChg chg="addSp modSp mod">
        <pc:chgData name="Fadzilah Abdullah" userId="0adccd52d04b8454" providerId="LiveId" clId="{4996A687-9A89-4673-BF9F-F1A227AF3DC2}" dt="2025-11-12T15:14:42.462" v="62" actId="1037"/>
        <pc:sldMkLst>
          <pc:docMk/>
          <pc:sldMk cId="0" sldId="256"/>
        </pc:sldMkLst>
        <pc:spChg chg="mod">
          <ac:chgData name="Fadzilah Abdullah" userId="0adccd52d04b8454" providerId="LiveId" clId="{4996A687-9A89-4673-BF9F-F1A227AF3DC2}" dt="2025-11-12T14:48:30.785" v="31" actId="1076"/>
          <ac:spMkLst>
            <pc:docMk/>
            <pc:sldMk cId="0" sldId="256"/>
            <ac:spMk id="2" creationId="{00000000-0000-0000-0000-000000000000}"/>
          </ac:spMkLst>
        </pc:spChg>
        <pc:spChg chg="mod">
          <ac:chgData name="Fadzilah Abdullah" userId="0adccd52d04b8454" providerId="LiveId" clId="{4996A687-9A89-4673-BF9F-F1A227AF3DC2}" dt="2025-11-12T15:14:42.462" v="62" actId="1037"/>
          <ac:spMkLst>
            <pc:docMk/>
            <pc:sldMk cId="0" sldId="256"/>
            <ac:spMk id="17" creationId="{00000000-0000-0000-0000-000000000000}"/>
          </ac:spMkLst>
        </pc:spChg>
        <pc:spChg chg="mod">
          <ac:chgData name="Fadzilah Abdullah" userId="0adccd52d04b8454" providerId="LiveId" clId="{4996A687-9A89-4673-BF9F-F1A227AF3DC2}" dt="2025-11-12T14:48:03.574" v="26" actId="1076"/>
          <ac:spMkLst>
            <pc:docMk/>
            <pc:sldMk cId="0" sldId="256"/>
            <ac:spMk id="18" creationId="{00000000-0000-0000-0000-000000000000}"/>
          </ac:spMkLst>
        </pc:spChg>
        <pc:spChg chg="mod">
          <ac:chgData name="Fadzilah Abdullah" userId="0adccd52d04b8454" providerId="LiveId" clId="{4996A687-9A89-4673-BF9F-F1A227AF3DC2}" dt="2025-11-12T14:48:16.190" v="29" actId="1076"/>
          <ac:spMkLst>
            <pc:docMk/>
            <pc:sldMk cId="0" sldId="256"/>
            <ac:spMk id="19" creationId="{00000000-0000-0000-0000-000000000000}"/>
          </ac:spMkLst>
        </pc:spChg>
        <pc:spChg chg="mod">
          <ac:chgData name="Fadzilah Abdullah" userId="0adccd52d04b8454" providerId="LiveId" clId="{4996A687-9A89-4673-BF9F-F1A227AF3DC2}" dt="2025-11-12T14:48:22.719" v="30" actId="1076"/>
          <ac:spMkLst>
            <pc:docMk/>
            <pc:sldMk cId="0" sldId="256"/>
            <ac:spMk id="20" creationId="{00000000-0000-0000-0000-000000000000}"/>
          </ac:spMkLst>
        </pc:spChg>
        <pc:spChg chg="mod">
          <ac:chgData name="Fadzilah Abdullah" userId="0adccd52d04b8454" providerId="LiveId" clId="{4996A687-9A89-4673-BF9F-F1A227AF3DC2}" dt="2025-11-12T14:48:30.785" v="31" actId="1076"/>
          <ac:spMkLst>
            <pc:docMk/>
            <pc:sldMk cId="0" sldId="256"/>
            <ac:spMk id="21" creationId="{00000000-0000-0000-0000-000000000000}"/>
          </ac:spMkLst>
        </pc:spChg>
        <pc:spChg chg="mod">
          <ac:chgData name="Fadzilah Abdullah" userId="0adccd52d04b8454" providerId="LiveId" clId="{4996A687-9A89-4673-BF9F-F1A227AF3DC2}" dt="2025-11-12T14:48:30.785" v="31" actId="1076"/>
          <ac:spMkLst>
            <pc:docMk/>
            <pc:sldMk cId="0" sldId="256"/>
            <ac:spMk id="22" creationId="{00000000-0000-0000-0000-000000000000}"/>
          </ac:spMkLst>
        </pc:spChg>
        <pc:spChg chg="mod">
          <ac:chgData name="Fadzilah Abdullah" userId="0adccd52d04b8454" providerId="LiveId" clId="{4996A687-9A89-4673-BF9F-F1A227AF3DC2}" dt="2025-11-12T14:45:04.453" v="19" actId="20577"/>
          <ac:spMkLst>
            <pc:docMk/>
            <pc:sldMk cId="0" sldId="256"/>
            <ac:spMk id="23" creationId="{00000000-0000-0000-0000-000000000000}"/>
          </ac:spMkLst>
        </pc:spChg>
        <pc:grpChg chg="mod">
          <ac:chgData name="Fadzilah Abdullah" userId="0adccd52d04b8454" providerId="LiveId" clId="{4996A687-9A89-4673-BF9F-F1A227AF3DC2}" dt="2025-11-12T14:48:36.571" v="36" actId="1036"/>
          <ac:grpSpMkLst>
            <pc:docMk/>
            <pc:sldMk cId="0" sldId="256"/>
            <ac:grpSpMk id="3" creationId="{00000000-0000-0000-0000-000000000000}"/>
          </ac:grpSpMkLst>
        </pc:grpChg>
        <pc:picChg chg="add mod">
          <ac:chgData name="Fadzilah Abdullah" userId="0adccd52d04b8454" providerId="LiveId" clId="{4996A687-9A89-4673-BF9F-F1A227AF3DC2}" dt="2025-11-12T15:14:35.850" v="54" actId="14100"/>
          <ac:picMkLst>
            <pc:docMk/>
            <pc:sldMk cId="0" sldId="256"/>
            <ac:picMk id="25" creationId="{FFD5B864-3268-1090-06D3-636102B03E6F}"/>
          </ac:picMkLst>
        </pc:picChg>
        <pc:picChg chg="add mod modCrop">
          <ac:chgData name="Fadzilah Abdullah" userId="0adccd52d04b8454" providerId="LiveId" clId="{4996A687-9A89-4673-BF9F-F1A227AF3DC2}" dt="2025-11-12T15:14:32.558" v="53" actId="14100"/>
          <ac:picMkLst>
            <pc:docMk/>
            <pc:sldMk cId="0" sldId="256"/>
            <ac:picMk id="27" creationId="{FC1DC5F3-0B9F-A4FB-5B4D-2672B8B6F2AA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7680" y="2556511"/>
            <a:ext cx="5527040" cy="176403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5360" y="4663440"/>
            <a:ext cx="4551680" cy="21031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251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502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753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004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6255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9506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2758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6009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14240" y="329566"/>
            <a:ext cx="1463040" cy="702183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5120" y="329566"/>
            <a:ext cx="4280747" cy="702183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3645" y="5288281"/>
            <a:ext cx="5527040" cy="1634490"/>
          </a:xfrm>
        </p:spPr>
        <p:txBody>
          <a:bodyPr anchor="t"/>
          <a:lstStyle>
            <a:lvl1pPr algn="l">
              <a:defRPr sz="2844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645" y="3488056"/>
            <a:ext cx="5527040" cy="1800224"/>
          </a:xfrm>
        </p:spPr>
        <p:txBody>
          <a:bodyPr anchor="b"/>
          <a:lstStyle>
            <a:lvl1pPr marL="0" indent="0">
              <a:buNone/>
              <a:defRPr sz="1422">
                <a:solidFill>
                  <a:schemeClr val="tx1">
                    <a:tint val="75000"/>
                  </a:schemeClr>
                </a:solidFill>
              </a:defRPr>
            </a:lvl1pPr>
            <a:lvl2pPr marL="325115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2pPr>
            <a:lvl3pPr marL="650230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3pPr>
            <a:lvl4pPr marL="975345" indent="0">
              <a:buNone/>
              <a:defRPr sz="996">
                <a:solidFill>
                  <a:schemeClr val="tx1">
                    <a:tint val="75000"/>
                  </a:schemeClr>
                </a:solidFill>
              </a:defRPr>
            </a:lvl4pPr>
            <a:lvl5pPr marL="1300460" indent="0">
              <a:buNone/>
              <a:defRPr sz="996">
                <a:solidFill>
                  <a:schemeClr val="tx1">
                    <a:tint val="75000"/>
                  </a:schemeClr>
                </a:solidFill>
              </a:defRPr>
            </a:lvl5pPr>
            <a:lvl6pPr marL="1625575" indent="0">
              <a:buNone/>
              <a:defRPr sz="996">
                <a:solidFill>
                  <a:schemeClr val="tx1">
                    <a:tint val="75000"/>
                  </a:schemeClr>
                </a:solidFill>
              </a:defRPr>
            </a:lvl6pPr>
            <a:lvl7pPr marL="1950690" indent="0">
              <a:buNone/>
              <a:defRPr sz="996">
                <a:solidFill>
                  <a:schemeClr val="tx1">
                    <a:tint val="75000"/>
                  </a:schemeClr>
                </a:solidFill>
              </a:defRPr>
            </a:lvl7pPr>
            <a:lvl8pPr marL="2275804" indent="0">
              <a:buNone/>
              <a:defRPr sz="996">
                <a:solidFill>
                  <a:schemeClr val="tx1">
                    <a:tint val="75000"/>
                  </a:schemeClr>
                </a:solidFill>
              </a:defRPr>
            </a:lvl8pPr>
            <a:lvl9pPr marL="2600919" indent="0">
              <a:buNone/>
              <a:defRPr sz="99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5120" y="1920240"/>
            <a:ext cx="2871893" cy="5431156"/>
          </a:xfrm>
        </p:spPr>
        <p:txBody>
          <a:bodyPr/>
          <a:lstStyle>
            <a:lvl1pPr>
              <a:defRPr sz="1991"/>
            </a:lvl1pPr>
            <a:lvl2pPr>
              <a:defRPr sz="1707"/>
            </a:lvl2pPr>
            <a:lvl3pPr>
              <a:defRPr sz="1422"/>
            </a:lvl3pPr>
            <a:lvl4pPr>
              <a:defRPr sz="1280"/>
            </a:lvl4pPr>
            <a:lvl5pPr>
              <a:defRPr sz="1280"/>
            </a:lvl5pPr>
            <a:lvl6pPr>
              <a:defRPr sz="1280"/>
            </a:lvl6pPr>
            <a:lvl7pPr>
              <a:defRPr sz="1280"/>
            </a:lvl7pPr>
            <a:lvl8pPr>
              <a:defRPr sz="1280"/>
            </a:lvl8pPr>
            <a:lvl9pPr>
              <a:defRPr sz="128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05387" y="1920240"/>
            <a:ext cx="2871893" cy="5431156"/>
          </a:xfrm>
        </p:spPr>
        <p:txBody>
          <a:bodyPr/>
          <a:lstStyle>
            <a:lvl1pPr>
              <a:defRPr sz="1991"/>
            </a:lvl1pPr>
            <a:lvl2pPr>
              <a:defRPr sz="1707"/>
            </a:lvl2pPr>
            <a:lvl3pPr>
              <a:defRPr sz="1422"/>
            </a:lvl3pPr>
            <a:lvl4pPr>
              <a:defRPr sz="1280"/>
            </a:lvl4pPr>
            <a:lvl5pPr>
              <a:defRPr sz="1280"/>
            </a:lvl5pPr>
            <a:lvl6pPr>
              <a:defRPr sz="1280"/>
            </a:lvl6pPr>
            <a:lvl7pPr>
              <a:defRPr sz="1280"/>
            </a:lvl7pPr>
            <a:lvl8pPr>
              <a:defRPr sz="1280"/>
            </a:lvl8pPr>
            <a:lvl9pPr>
              <a:defRPr sz="128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5120" y="1842136"/>
            <a:ext cx="2873023" cy="767714"/>
          </a:xfrm>
        </p:spPr>
        <p:txBody>
          <a:bodyPr anchor="b"/>
          <a:lstStyle>
            <a:lvl1pPr marL="0" indent="0">
              <a:buNone/>
              <a:defRPr sz="1707" b="1"/>
            </a:lvl1pPr>
            <a:lvl2pPr marL="325115" indent="0">
              <a:buNone/>
              <a:defRPr sz="1422" b="1"/>
            </a:lvl2pPr>
            <a:lvl3pPr marL="650230" indent="0">
              <a:buNone/>
              <a:defRPr sz="1280" b="1"/>
            </a:lvl3pPr>
            <a:lvl4pPr marL="975345" indent="0">
              <a:buNone/>
              <a:defRPr sz="1138" b="1"/>
            </a:lvl4pPr>
            <a:lvl5pPr marL="1300460" indent="0">
              <a:buNone/>
              <a:defRPr sz="1138" b="1"/>
            </a:lvl5pPr>
            <a:lvl6pPr marL="1625575" indent="0">
              <a:buNone/>
              <a:defRPr sz="1138" b="1"/>
            </a:lvl6pPr>
            <a:lvl7pPr marL="1950690" indent="0">
              <a:buNone/>
              <a:defRPr sz="1138" b="1"/>
            </a:lvl7pPr>
            <a:lvl8pPr marL="2275804" indent="0">
              <a:buNone/>
              <a:defRPr sz="1138" b="1"/>
            </a:lvl8pPr>
            <a:lvl9pPr marL="2600919" indent="0">
              <a:buNone/>
              <a:defRPr sz="113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5120" y="2609850"/>
            <a:ext cx="2873023" cy="4741546"/>
          </a:xfrm>
        </p:spPr>
        <p:txBody>
          <a:bodyPr/>
          <a:lstStyle>
            <a:lvl1pPr>
              <a:defRPr sz="1707"/>
            </a:lvl1pPr>
            <a:lvl2pPr>
              <a:defRPr sz="1422"/>
            </a:lvl2pPr>
            <a:lvl3pPr>
              <a:defRPr sz="1280"/>
            </a:lvl3pPr>
            <a:lvl4pPr>
              <a:defRPr sz="1138"/>
            </a:lvl4pPr>
            <a:lvl5pPr>
              <a:defRPr sz="1138"/>
            </a:lvl5pPr>
            <a:lvl6pPr>
              <a:defRPr sz="1138"/>
            </a:lvl6pPr>
            <a:lvl7pPr>
              <a:defRPr sz="1138"/>
            </a:lvl7pPr>
            <a:lvl8pPr>
              <a:defRPr sz="1138"/>
            </a:lvl8pPr>
            <a:lvl9pPr>
              <a:defRPr sz="113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3129" y="1842136"/>
            <a:ext cx="2874151" cy="767714"/>
          </a:xfrm>
        </p:spPr>
        <p:txBody>
          <a:bodyPr anchor="b"/>
          <a:lstStyle>
            <a:lvl1pPr marL="0" indent="0">
              <a:buNone/>
              <a:defRPr sz="1707" b="1"/>
            </a:lvl1pPr>
            <a:lvl2pPr marL="325115" indent="0">
              <a:buNone/>
              <a:defRPr sz="1422" b="1"/>
            </a:lvl2pPr>
            <a:lvl3pPr marL="650230" indent="0">
              <a:buNone/>
              <a:defRPr sz="1280" b="1"/>
            </a:lvl3pPr>
            <a:lvl4pPr marL="975345" indent="0">
              <a:buNone/>
              <a:defRPr sz="1138" b="1"/>
            </a:lvl4pPr>
            <a:lvl5pPr marL="1300460" indent="0">
              <a:buNone/>
              <a:defRPr sz="1138" b="1"/>
            </a:lvl5pPr>
            <a:lvl6pPr marL="1625575" indent="0">
              <a:buNone/>
              <a:defRPr sz="1138" b="1"/>
            </a:lvl6pPr>
            <a:lvl7pPr marL="1950690" indent="0">
              <a:buNone/>
              <a:defRPr sz="1138" b="1"/>
            </a:lvl7pPr>
            <a:lvl8pPr marL="2275804" indent="0">
              <a:buNone/>
              <a:defRPr sz="1138" b="1"/>
            </a:lvl8pPr>
            <a:lvl9pPr marL="2600919" indent="0">
              <a:buNone/>
              <a:defRPr sz="113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303129" y="2609850"/>
            <a:ext cx="2874151" cy="4741546"/>
          </a:xfrm>
        </p:spPr>
        <p:txBody>
          <a:bodyPr/>
          <a:lstStyle>
            <a:lvl1pPr>
              <a:defRPr sz="1707"/>
            </a:lvl1pPr>
            <a:lvl2pPr>
              <a:defRPr sz="1422"/>
            </a:lvl2pPr>
            <a:lvl3pPr>
              <a:defRPr sz="1280"/>
            </a:lvl3pPr>
            <a:lvl4pPr>
              <a:defRPr sz="1138"/>
            </a:lvl4pPr>
            <a:lvl5pPr>
              <a:defRPr sz="1138"/>
            </a:lvl5pPr>
            <a:lvl6pPr>
              <a:defRPr sz="1138"/>
            </a:lvl6pPr>
            <a:lvl7pPr>
              <a:defRPr sz="1138"/>
            </a:lvl7pPr>
            <a:lvl8pPr>
              <a:defRPr sz="1138"/>
            </a:lvl8pPr>
            <a:lvl9pPr>
              <a:defRPr sz="113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5120" y="327660"/>
            <a:ext cx="2139245" cy="1394460"/>
          </a:xfrm>
        </p:spPr>
        <p:txBody>
          <a:bodyPr anchor="b"/>
          <a:lstStyle>
            <a:lvl1pPr algn="l">
              <a:defRPr sz="1422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42258" y="327660"/>
            <a:ext cx="3635022" cy="7023736"/>
          </a:xfrm>
        </p:spPr>
        <p:txBody>
          <a:bodyPr/>
          <a:lstStyle>
            <a:lvl1pPr>
              <a:defRPr sz="2276"/>
            </a:lvl1pPr>
            <a:lvl2pPr>
              <a:defRPr sz="1991"/>
            </a:lvl2pPr>
            <a:lvl3pPr>
              <a:defRPr sz="1707"/>
            </a:lvl3pPr>
            <a:lvl4pPr>
              <a:defRPr sz="1422"/>
            </a:lvl4pPr>
            <a:lvl5pPr>
              <a:defRPr sz="1422"/>
            </a:lvl5pPr>
            <a:lvl6pPr>
              <a:defRPr sz="1422"/>
            </a:lvl6pPr>
            <a:lvl7pPr>
              <a:defRPr sz="1422"/>
            </a:lvl7pPr>
            <a:lvl8pPr>
              <a:defRPr sz="1422"/>
            </a:lvl8pPr>
            <a:lvl9pPr>
              <a:defRPr sz="142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5120" y="1722120"/>
            <a:ext cx="2139245" cy="5629276"/>
          </a:xfrm>
        </p:spPr>
        <p:txBody>
          <a:bodyPr/>
          <a:lstStyle>
            <a:lvl1pPr marL="0" indent="0">
              <a:buNone/>
              <a:defRPr sz="996"/>
            </a:lvl1pPr>
            <a:lvl2pPr marL="325115" indent="0">
              <a:buNone/>
              <a:defRPr sz="853"/>
            </a:lvl2pPr>
            <a:lvl3pPr marL="650230" indent="0">
              <a:buNone/>
              <a:defRPr sz="711"/>
            </a:lvl3pPr>
            <a:lvl4pPr marL="975345" indent="0">
              <a:buNone/>
              <a:defRPr sz="640"/>
            </a:lvl4pPr>
            <a:lvl5pPr marL="1300460" indent="0">
              <a:buNone/>
              <a:defRPr sz="640"/>
            </a:lvl5pPr>
            <a:lvl6pPr marL="1625575" indent="0">
              <a:buNone/>
              <a:defRPr sz="640"/>
            </a:lvl6pPr>
            <a:lvl7pPr marL="1950690" indent="0">
              <a:buNone/>
              <a:defRPr sz="640"/>
            </a:lvl7pPr>
            <a:lvl8pPr marL="2275804" indent="0">
              <a:buNone/>
              <a:defRPr sz="640"/>
            </a:lvl8pPr>
            <a:lvl9pPr marL="2600919" indent="0">
              <a:buNone/>
              <a:defRPr sz="64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4516" y="5760720"/>
            <a:ext cx="3901440" cy="680086"/>
          </a:xfrm>
        </p:spPr>
        <p:txBody>
          <a:bodyPr anchor="b"/>
          <a:lstStyle>
            <a:lvl1pPr algn="l">
              <a:defRPr sz="1422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74516" y="735330"/>
            <a:ext cx="3901440" cy="4937760"/>
          </a:xfrm>
        </p:spPr>
        <p:txBody>
          <a:bodyPr/>
          <a:lstStyle>
            <a:lvl1pPr marL="0" indent="0">
              <a:buNone/>
              <a:defRPr sz="2276"/>
            </a:lvl1pPr>
            <a:lvl2pPr marL="325115" indent="0">
              <a:buNone/>
              <a:defRPr sz="1991"/>
            </a:lvl2pPr>
            <a:lvl3pPr marL="650230" indent="0">
              <a:buNone/>
              <a:defRPr sz="1707"/>
            </a:lvl3pPr>
            <a:lvl4pPr marL="975345" indent="0">
              <a:buNone/>
              <a:defRPr sz="1422"/>
            </a:lvl4pPr>
            <a:lvl5pPr marL="1300460" indent="0">
              <a:buNone/>
              <a:defRPr sz="1422"/>
            </a:lvl5pPr>
            <a:lvl6pPr marL="1625575" indent="0">
              <a:buNone/>
              <a:defRPr sz="1422"/>
            </a:lvl6pPr>
            <a:lvl7pPr marL="1950690" indent="0">
              <a:buNone/>
              <a:defRPr sz="1422"/>
            </a:lvl7pPr>
            <a:lvl8pPr marL="2275804" indent="0">
              <a:buNone/>
              <a:defRPr sz="1422"/>
            </a:lvl8pPr>
            <a:lvl9pPr marL="2600919" indent="0">
              <a:buNone/>
              <a:defRPr sz="1422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74516" y="6440806"/>
            <a:ext cx="3901440" cy="965834"/>
          </a:xfrm>
        </p:spPr>
        <p:txBody>
          <a:bodyPr/>
          <a:lstStyle>
            <a:lvl1pPr marL="0" indent="0">
              <a:buNone/>
              <a:defRPr sz="996"/>
            </a:lvl1pPr>
            <a:lvl2pPr marL="325115" indent="0">
              <a:buNone/>
              <a:defRPr sz="853"/>
            </a:lvl2pPr>
            <a:lvl3pPr marL="650230" indent="0">
              <a:buNone/>
              <a:defRPr sz="711"/>
            </a:lvl3pPr>
            <a:lvl4pPr marL="975345" indent="0">
              <a:buNone/>
              <a:defRPr sz="640"/>
            </a:lvl4pPr>
            <a:lvl5pPr marL="1300460" indent="0">
              <a:buNone/>
              <a:defRPr sz="640"/>
            </a:lvl5pPr>
            <a:lvl6pPr marL="1625575" indent="0">
              <a:buNone/>
              <a:defRPr sz="640"/>
            </a:lvl6pPr>
            <a:lvl7pPr marL="1950690" indent="0">
              <a:buNone/>
              <a:defRPr sz="640"/>
            </a:lvl7pPr>
            <a:lvl8pPr marL="2275804" indent="0">
              <a:buNone/>
              <a:defRPr sz="640"/>
            </a:lvl8pPr>
            <a:lvl9pPr marL="2600919" indent="0">
              <a:buNone/>
              <a:defRPr sz="64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5120" y="329566"/>
            <a:ext cx="585216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5120" y="1920240"/>
            <a:ext cx="5852160" cy="54311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25120" y="7627621"/>
            <a:ext cx="1517227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21654" y="7627621"/>
            <a:ext cx="2059093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60053" y="7627621"/>
            <a:ext cx="1517227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650230" rtl="0" eaLnBrk="1" latinLnBrk="0" hangingPunct="1">
        <a:spcBef>
          <a:spcPct val="0"/>
        </a:spcBef>
        <a:buNone/>
        <a:defRPr sz="312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3836" indent="-243836" algn="l" defTabSz="650230" rtl="0" eaLnBrk="1" latinLnBrk="0" hangingPunct="1">
        <a:spcBef>
          <a:spcPct val="20000"/>
        </a:spcBef>
        <a:buFont typeface="Arial" pitchFamily="34" charset="0"/>
        <a:buChar char="•"/>
        <a:defRPr sz="2276" kern="1200">
          <a:solidFill>
            <a:schemeClr val="tx1"/>
          </a:solidFill>
          <a:latin typeface="+mn-lt"/>
          <a:ea typeface="+mn-ea"/>
          <a:cs typeface="+mn-cs"/>
        </a:defRPr>
      </a:lvl1pPr>
      <a:lvl2pPr marL="528312" indent="-203197" algn="l" defTabSz="650230" rtl="0" eaLnBrk="1" latinLnBrk="0" hangingPunct="1">
        <a:spcBef>
          <a:spcPct val="20000"/>
        </a:spcBef>
        <a:buFont typeface="Arial" pitchFamily="34" charset="0"/>
        <a:buChar char="–"/>
        <a:defRPr sz="1991" kern="1200">
          <a:solidFill>
            <a:schemeClr val="tx1"/>
          </a:solidFill>
          <a:latin typeface="+mn-lt"/>
          <a:ea typeface="+mn-ea"/>
          <a:cs typeface="+mn-cs"/>
        </a:defRPr>
      </a:lvl2pPr>
      <a:lvl3pPr marL="812787" indent="-162557" algn="l" defTabSz="650230" rtl="0" eaLnBrk="1" latinLnBrk="0" hangingPunct="1">
        <a:spcBef>
          <a:spcPct val="20000"/>
        </a:spcBef>
        <a:buFont typeface="Arial" pitchFamily="34" charset="0"/>
        <a:buChar char="•"/>
        <a:defRPr sz="1707" kern="1200">
          <a:solidFill>
            <a:schemeClr val="tx1"/>
          </a:solidFill>
          <a:latin typeface="+mn-lt"/>
          <a:ea typeface="+mn-ea"/>
          <a:cs typeface="+mn-cs"/>
        </a:defRPr>
      </a:lvl3pPr>
      <a:lvl4pPr marL="1137902" indent="-162557" algn="l" defTabSz="650230" rtl="0" eaLnBrk="1" latinLnBrk="0" hangingPunct="1">
        <a:spcBef>
          <a:spcPct val="20000"/>
        </a:spcBef>
        <a:buFont typeface="Arial" pitchFamily="34" charset="0"/>
        <a:buChar char="–"/>
        <a:defRPr sz="1422" kern="1200">
          <a:solidFill>
            <a:schemeClr val="tx1"/>
          </a:solidFill>
          <a:latin typeface="+mn-lt"/>
          <a:ea typeface="+mn-ea"/>
          <a:cs typeface="+mn-cs"/>
        </a:defRPr>
      </a:lvl4pPr>
      <a:lvl5pPr marL="1463017" indent="-162557" algn="l" defTabSz="650230" rtl="0" eaLnBrk="1" latinLnBrk="0" hangingPunct="1">
        <a:spcBef>
          <a:spcPct val="20000"/>
        </a:spcBef>
        <a:buFont typeface="Arial" pitchFamily="34" charset="0"/>
        <a:buChar char="»"/>
        <a:defRPr sz="1422" kern="1200">
          <a:solidFill>
            <a:schemeClr val="tx1"/>
          </a:solidFill>
          <a:latin typeface="+mn-lt"/>
          <a:ea typeface="+mn-ea"/>
          <a:cs typeface="+mn-cs"/>
        </a:defRPr>
      </a:lvl5pPr>
      <a:lvl6pPr marL="1788132" indent="-162557" algn="l" defTabSz="650230" rtl="0" eaLnBrk="1" latinLnBrk="0" hangingPunct="1">
        <a:spcBef>
          <a:spcPct val="20000"/>
        </a:spcBef>
        <a:buFont typeface="Arial" pitchFamily="34" charset="0"/>
        <a:buChar char="•"/>
        <a:defRPr sz="1422" kern="1200">
          <a:solidFill>
            <a:schemeClr val="tx1"/>
          </a:solidFill>
          <a:latin typeface="+mn-lt"/>
          <a:ea typeface="+mn-ea"/>
          <a:cs typeface="+mn-cs"/>
        </a:defRPr>
      </a:lvl6pPr>
      <a:lvl7pPr marL="2113247" indent="-162557" algn="l" defTabSz="650230" rtl="0" eaLnBrk="1" latinLnBrk="0" hangingPunct="1">
        <a:spcBef>
          <a:spcPct val="20000"/>
        </a:spcBef>
        <a:buFont typeface="Arial" pitchFamily="34" charset="0"/>
        <a:buChar char="•"/>
        <a:defRPr sz="1422" kern="1200">
          <a:solidFill>
            <a:schemeClr val="tx1"/>
          </a:solidFill>
          <a:latin typeface="+mn-lt"/>
          <a:ea typeface="+mn-ea"/>
          <a:cs typeface="+mn-cs"/>
        </a:defRPr>
      </a:lvl7pPr>
      <a:lvl8pPr marL="2438362" indent="-162557" algn="l" defTabSz="650230" rtl="0" eaLnBrk="1" latinLnBrk="0" hangingPunct="1">
        <a:spcBef>
          <a:spcPct val="20000"/>
        </a:spcBef>
        <a:buFont typeface="Arial" pitchFamily="34" charset="0"/>
        <a:buChar char="•"/>
        <a:defRPr sz="1422" kern="1200">
          <a:solidFill>
            <a:schemeClr val="tx1"/>
          </a:solidFill>
          <a:latin typeface="+mn-lt"/>
          <a:ea typeface="+mn-ea"/>
          <a:cs typeface="+mn-cs"/>
        </a:defRPr>
      </a:lvl8pPr>
      <a:lvl9pPr marL="2763477" indent="-162557" algn="l" defTabSz="650230" rtl="0" eaLnBrk="1" latinLnBrk="0" hangingPunct="1">
        <a:spcBef>
          <a:spcPct val="20000"/>
        </a:spcBef>
        <a:buFont typeface="Arial" pitchFamily="34" charset="0"/>
        <a:buChar char="•"/>
        <a:defRPr sz="142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50230" rtl="0" eaLnBrk="1" latinLnBrk="0" hangingPunct="1">
        <a:defRPr sz="1280" kern="1200">
          <a:solidFill>
            <a:schemeClr val="tx1"/>
          </a:solidFill>
          <a:latin typeface="+mn-lt"/>
          <a:ea typeface="+mn-ea"/>
          <a:cs typeface="+mn-cs"/>
        </a:defRPr>
      </a:lvl1pPr>
      <a:lvl2pPr marL="325115" algn="l" defTabSz="650230" rtl="0" eaLnBrk="1" latinLnBrk="0" hangingPunct="1">
        <a:defRPr sz="1280" kern="1200">
          <a:solidFill>
            <a:schemeClr val="tx1"/>
          </a:solidFill>
          <a:latin typeface="+mn-lt"/>
          <a:ea typeface="+mn-ea"/>
          <a:cs typeface="+mn-cs"/>
        </a:defRPr>
      </a:lvl2pPr>
      <a:lvl3pPr marL="650230" algn="l" defTabSz="650230" rtl="0" eaLnBrk="1" latinLnBrk="0" hangingPunct="1">
        <a:defRPr sz="1280" kern="1200">
          <a:solidFill>
            <a:schemeClr val="tx1"/>
          </a:solidFill>
          <a:latin typeface="+mn-lt"/>
          <a:ea typeface="+mn-ea"/>
          <a:cs typeface="+mn-cs"/>
        </a:defRPr>
      </a:lvl3pPr>
      <a:lvl4pPr marL="975345" algn="l" defTabSz="650230" rtl="0" eaLnBrk="1" latinLnBrk="0" hangingPunct="1">
        <a:defRPr sz="1280" kern="1200">
          <a:solidFill>
            <a:schemeClr val="tx1"/>
          </a:solidFill>
          <a:latin typeface="+mn-lt"/>
          <a:ea typeface="+mn-ea"/>
          <a:cs typeface="+mn-cs"/>
        </a:defRPr>
      </a:lvl4pPr>
      <a:lvl5pPr marL="1300460" algn="l" defTabSz="650230" rtl="0" eaLnBrk="1" latinLnBrk="0" hangingPunct="1">
        <a:defRPr sz="1280" kern="1200">
          <a:solidFill>
            <a:schemeClr val="tx1"/>
          </a:solidFill>
          <a:latin typeface="+mn-lt"/>
          <a:ea typeface="+mn-ea"/>
          <a:cs typeface="+mn-cs"/>
        </a:defRPr>
      </a:lvl5pPr>
      <a:lvl6pPr marL="1625575" algn="l" defTabSz="650230" rtl="0" eaLnBrk="1" latinLnBrk="0" hangingPunct="1">
        <a:defRPr sz="1280" kern="1200">
          <a:solidFill>
            <a:schemeClr val="tx1"/>
          </a:solidFill>
          <a:latin typeface="+mn-lt"/>
          <a:ea typeface="+mn-ea"/>
          <a:cs typeface="+mn-cs"/>
        </a:defRPr>
      </a:lvl6pPr>
      <a:lvl7pPr marL="1950690" algn="l" defTabSz="650230" rtl="0" eaLnBrk="1" latinLnBrk="0" hangingPunct="1">
        <a:defRPr sz="1280" kern="1200">
          <a:solidFill>
            <a:schemeClr val="tx1"/>
          </a:solidFill>
          <a:latin typeface="+mn-lt"/>
          <a:ea typeface="+mn-ea"/>
          <a:cs typeface="+mn-cs"/>
        </a:defRPr>
      </a:lvl7pPr>
      <a:lvl8pPr marL="2275804" algn="l" defTabSz="650230" rtl="0" eaLnBrk="1" latinLnBrk="0" hangingPunct="1">
        <a:defRPr sz="1280" kern="1200">
          <a:solidFill>
            <a:schemeClr val="tx1"/>
          </a:solidFill>
          <a:latin typeface="+mn-lt"/>
          <a:ea typeface="+mn-ea"/>
          <a:cs typeface="+mn-cs"/>
        </a:defRPr>
      </a:lvl8pPr>
      <a:lvl9pPr marL="2600919" algn="l" defTabSz="650230" rtl="0" eaLnBrk="1" latinLnBrk="0" hangingPunct="1">
        <a:defRPr sz="12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2349653" y="3493981"/>
            <a:ext cx="2206445" cy="0"/>
          </a:xfrm>
          <a:prstGeom prst="line">
            <a:avLst/>
          </a:prstGeom>
          <a:ln w="76200" cap="rnd">
            <a:solidFill>
              <a:srgbClr val="574968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MY" sz="1280"/>
          </a:p>
        </p:txBody>
      </p:sp>
      <p:grpSp>
        <p:nvGrpSpPr>
          <p:cNvPr id="3" name="Group 3"/>
          <p:cNvGrpSpPr/>
          <p:nvPr/>
        </p:nvGrpSpPr>
        <p:grpSpPr>
          <a:xfrm>
            <a:off x="3042950" y="2533973"/>
            <a:ext cx="1007792" cy="133027"/>
            <a:chOff x="0" y="0"/>
            <a:chExt cx="1889610" cy="249425"/>
          </a:xfrm>
        </p:grpSpPr>
        <p:grpSp>
          <p:nvGrpSpPr>
            <p:cNvPr id="4" name="Group 4"/>
            <p:cNvGrpSpPr/>
            <p:nvPr/>
          </p:nvGrpSpPr>
          <p:grpSpPr>
            <a:xfrm>
              <a:off x="0" y="0"/>
              <a:ext cx="249425" cy="249425"/>
              <a:chOff x="0" y="0"/>
              <a:chExt cx="6350000" cy="6350000"/>
            </a:xfrm>
          </p:grpSpPr>
          <p:sp>
            <p:nvSpPr>
              <p:cNvPr id="5" name="Freeform 5"/>
              <p:cNvSpPr/>
              <p:nvPr/>
            </p:nvSpPr>
            <p:spPr>
              <a:xfrm>
                <a:off x="0" y="0"/>
                <a:ext cx="6350000" cy="6350000"/>
              </a:xfrm>
              <a:custGeom>
                <a:avLst/>
                <a:gdLst/>
                <a:ahLst/>
                <a:cxnLst/>
                <a:rect l="l" t="t" r="r" b="b"/>
                <a:pathLst>
                  <a:path w="6350000" h="6350000">
                    <a:moveTo>
                      <a:pt x="3175000" y="0"/>
                    </a:moveTo>
                    <a:cubicBezTo>
                      <a:pt x="1421496" y="0"/>
                      <a:pt x="0" y="1421496"/>
                      <a:pt x="0" y="3175000"/>
                    </a:cubicBezTo>
                    <a:cubicBezTo>
                      <a:pt x="0" y="4928504"/>
                      <a:pt x="1421496" y="6350000"/>
                      <a:pt x="3175000" y="6350000"/>
                    </a:cubicBezTo>
                    <a:cubicBezTo>
                      <a:pt x="4928504" y="6350000"/>
                      <a:pt x="6350000" y="4928504"/>
                      <a:pt x="6350000" y="3175000"/>
                    </a:cubicBezTo>
                    <a:cubicBezTo>
                      <a:pt x="6350000" y="1421496"/>
                      <a:pt x="4928504" y="0"/>
                      <a:pt x="3175000" y="0"/>
                    </a:cubicBezTo>
                    <a:close/>
                  </a:path>
                </a:pathLst>
              </a:custGeom>
              <a:solidFill>
                <a:srgbClr val="574968"/>
              </a:solidFill>
            </p:spPr>
            <p:txBody>
              <a:bodyPr/>
              <a:lstStyle/>
              <a:p>
                <a:endParaRPr lang="en-MY" sz="1280"/>
              </a:p>
            </p:txBody>
          </p:sp>
        </p:grpSp>
        <p:grpSp>
          <p:nvGrpSpPr>
            <p:cNvPr id="6" name="Group 6"/>
            <p:cNvGrpSpPr/>
            <p:nvPr/>
          </p:nvGrpSpPr>
          <p:grpSpPr>
            <a:xfrm>
              <a:off x="820092" y="0"/>
              <a:ext cx="249425" cy="249425"/>
              <a:chOff x="0" y="0"/>
              <a:chExt cx="6350000" cy="6350000"/>
            </a:xfrm>
          </p:grpSpPr>
          <p:sp>
            <p:nvSpPr>
              <p:cNvPr id="7" name="Freeform 7"/>
              <p:cNvSpPr/>
              <p:nvPr/>
            </p:nvSpPr>
            <p:spPr>
              <a:xfrm>
                <a:off x="0" y="0"/>
                <a:ext cx="6350000" cy="6350000"/>
              </a:xfrm>
              <a:custGeom>
                <a:avLst/>
                <a:gdLst/>
                <a:ahLst/>
                <a:cxnLst/>
                <a:rect l="l" t="t" r="r" b="b"/>
                <a:pathLst>
                  <a:path w="6350000" h="6350000">
                    <a:moveTo>
                      <a:pt x="3175000" y="0"/>
                    </a:moveTo>
                    <a:cubicBezTo>
                      <a:pt x="1421496" y="0"/>
                      <a:pt x="0" y="1421496"/>
                      <a:pt x="0" y="3175000"/>
                    </a:cubicBezTo>
                    <a:cubicBezTo>
                      <a:pt x="0" y="4928504"/>
                      <a:pt x="1421496" y="6350000"/>
                      <a:pt x="3175000" y="6350000"/>
                    </a:cubicBezTo>
                    <a:cubicBezTo>
                      <a:pt x="4928504" y="6350000"/>
                      <a:pt x="6350000" y="4928504"/>
                      <a:pt x="6350000" y="3175000"/>
                    </a:cubicBezTo>
                    <a:cubicBezTo>
                      <a:pt x="6350000" y="1421496"/>
                      <a:pt x="4928504" y="0"/>
                      <a:pt x="3175000" y="0"/>
                    </a:cubicBezTo>
                    <a:close/>
                  </a:path>
                </a:pathLst>
              </a:custGeom>
              <a:solidFill>
                <a:srgbClr val="574968"/>
              </a:solidFill>
            </p:spPr>
            <p:txBody>
              <a:bodyPr/>
              <a:lstStyle/>
              <a:p>
                <a:endParaRPr lang="en-MY" sz="1280"/>
              </a:p>
            </p:txBody>
          </p:sp>
        </p:grpSp>
        <p:grpSp>
          <p:nvGrpSpPr>
            <p:cNvPr id="8" name="Group 8"/>
            <p:cNvGrpSpPr/>
            <p:nvPr/>
          </p:nvGrpSpPr>
          <p:grpSpPr>
            <a:xfrm>
              <a:off x="1640185" y="0"/>
              <a:ext cx="249425" cy="249425"/>
              <a:chOff x="0" y="0"/>
              <a:chExt cx="6350000" cy="6350000"/>
            </a:xfrm>
          </p:grpSpPr>
          <p:sp>
            <p:nvSpPr>
              <p:cNvPr id="9" name="Freeform 9"/>
              <p:cNvSpPr/>
              <p:nvPr/>
            </p:nvSpPr>
            <p:spPr>
              <a:xfrm>
                <a:off x="0" y="0"/>
                <a:ext cx="6350000" cy="6350000"/>
              </a:xfrm>
              <a:custGeom>
                <a:avLst/>
                <a:gdLst/>
                <a:ahLst/>
                <a:cxnLst/>
                <a:rect l="l" t="t" r="r" b="b"/>
                <a:pathLst>
                  <a:path w="6350000" h="6350000">
                    <a:moveTo>
                      <a:pt x="3175000" y="0"/>
                    </a:moveTo>
                    <a:cubicBezTo>
                      <a:pt x="1421496" y="0"/>
                      <a:pt x="0" y="1421496"/>
                      <a:pt x="0" y="3175000"/>
                    </a:cubicBezTo>
                    <a:cubicBezTo>
                      <a:pt x="0" y="4928504"/>
                      <a:pt x="1421496" y="6350000"/>
                      <a:pt x="3175000" y="6350000"/>
                    </a:cubicBezTo>
                    <a:cubicBezTo>
                      <a:pt x="4928504" y="6350000"/>
                      <a:pt x="6350000" y="4928504"/>
                      <a:pt x="6350000" y="3175000"/>
                    </a:cubicBezTo>
                    <a:cubicBezTo>
                      <a:pt x="6350000" y="1421496"/>
                      <a:pt x="4928504" y="0"/>
                      <a:pt x="3175000" y="0"/>
                    </a:cubicBezTo>
                    <a:close/>
                  </a:path>
                </a:pathLst>
              </a:custGeom>
              <a:solidFill>
                <a:srgbClr val="574968"/>
              </a:solidFill>
            </p:spPr>
            <p:txBody>
              <a:bodyPr/>
              <a:lstStyle/>
              <a:p>
                <a:endParaRPr lang="en-MY" sz="1280"/>
              </a:p>
            </p:txBody>
          </p:sp>
        </p:grpSp>
      </p:grpSp>
      <p:grpSp>
        <p:nvGrpSpPr>
          <p:cNvPr id="10" name="Group 10"/>
          <p:cNvGrpSpPr/>
          <p:nvPr/>
        </p:nvGrpSpPr>
        <p:grpSpPr>
          <a:xfrm>
            <a:off x="3153704" y="13517559"/>
            <a:ext cx="1007792" cy="133027"/>
            <a:chOff x="0" y="0"/>
            <a:chExt cx="1889610" cy="249425"/>
          </a:xfrm>
        </p:grpSpPr>
        <p:grpSp>
          <p:nvGrpSpPr>
            <p:cNvPr id="11" name="Group 11"/>
            <p:cNvGrpSpPr/>
            <p:nvPr/>
          </p:nvGrpSpPr>
          <p:grpSpPr>
            <a:xfrm>
              <a:off x="0" y="0"/>
              <a:ext cx="249425" cy="249425"/>
              <a:chOff x="0" y="0"/>
              <a:chExt cx="6350000" cy="6350000"/>
            </a:xfrm>
          </p:grpSpPr>
          <p:sp>
            <p:nvSpPr>
              <p:cNvPr id="12" name="Freeform 12"/>
              <p:cNvSpPr/>
              <p:nvPr/>
            </p:nvSpPr>
            <p:spPr>
              <a:xfrm>
                <a:off x="0" y="0"/>
                <a:ext cx="6350000" cy="6350000"/>
              </a:xfrm>
              <a:custGeom>
                <a:avLst/>
                <a:gdLst/>
                <a:ahLst/>
                <a:cxnLst/>
                <a:rect l="l" t="t" r="r" b="b"/>
                <a:pathLst>
                  <a:path w="6350000" h="6350000">
                    <a:moveTo>
                      <a:pt x="3175000" y="0"/>
                    </a:moveTo>
                    <a:cubicBezTo>
                      <a:pt x="1421496" y="0"/>
                      <a:pt x="0" y="1421496"/>
                      <a:pt x="0" y="3175000"/>
                    </a:cubicBezTo>
                    <a:cubicBezTo>
                      <a:pt x="0" y="4928504"/>
                      <a:pt x="1421496" y="6350000"/>
                      <a:pt x="3175000" y="6350000"/>
                    </a:cubicBezTo>
                    <a:cubicBezTo>
                      <a:pt x="4928504" y="6350000"/>
                      <a:pt x="6350000" y="4928504"/>
                      <a:pt x="6350000" y="3175000"/>
                    </a:cubicBezTo>
                    <a:cubicBezTo>
                      <a:pt x="6350000" y="1421496"/>
                      <a:pt x="4928504" y="0"/>
                      <a:pt x="3175000" y="0"/>
                    </a:cubicBezTo>
                    <a:close/>
                  </a:path>
                </a:pathLst>
              </a:custGeom>
              <a:solidFill>
                <a:srgbClr val="574968"/>
              </a:solidFill>
            </p:spPr>
            <p:txBody>
              <a:bodyPr/>
              <a:lstStyle/>
              <a:p>
                <a:endParaRPr lang="en-MY" sz="1280"/>
              </a:p>
            </p:txBody>
          </p:sp>
        </p:grpSp>
        <p:grpSp>
          <p:nvGrpSpPr>
            <p:cNvPr id="13" name="Group 13"/>
            <p:cNvGrpSpPr/>
            <p:nvPr/>
          </p:nvGrpSpPr>
          <p:grpSpPr>
            <a:xfrm>
              <a:off x="820092" y="0"/>
              <a:ext cx="249425" cy="249425"/>
              <a:chOff x="0" y="0"/>
              <a:chExt cx="6350000" cy="6350000"/>
            </a:xfrm>
          </p:grpSpPr>
          <p:sp>
            <p:nvSpPr>
              <p:cNvPr id="14" name="Freeform 14"/>
              <p:cNvSpPr/>
              <p:nvPr/>
            </p:nvSpPr>
            <p:spPr>
              <a:xfrm>
                <a:off x="0" y="0"/>
                <a:ext cx="6350000" cy="6350000"/>
              </a:xfrm>
              <a:custGeom>
                <a:avLst/>
                <a:gdLst/>
                <a:ahLst/>
                <a:cxnLst/>
                <a:rect l="l" t="t" r="r" b="b"/>
                <a:pathLst>
                  <a:path w="6350000" h="6350000">
                    <a:moveTo>
                      <a:pt x="3175000" y="0"/>
                    </a:moveTo>
                    <a:cubicBezTo>
                      <a:pt x="1421496" y="0"/>
                      <a:pt x="0" y="1421496"/>
                      <a:pt x="0" y="3175000"/>
                    </a:cubicBezTo>
                    <a:cubicBezTo>
                      <a:pt x="0" y="4928504"/>
                      <a:pt x="1421496" y="6350000"/>
                      <a:pt x="3175000" y="6350000"/>
                    </a:cubicBezTo>
                    <a:cubicBezTo>
                      <a:pt x="4928504" y="6350000"/>
                      <a:pt x="6350000" y="4928504"/>
                      <a:pt x="6350000" y="3175000"/>
                    </a:cubicBezTo>
                    <a:cubicBezTo>
                      <a:pt x="6350000" y="1421496"/>
                      <a:pt x="4928504" y="0"/>
                      <a:pt x="3175000" y="0"/>
                    </a:cubicBezTo>
                    <a:close/>
                  </a:path>
                </a:pathLst>
              </a:custGeom>
              <a:solidFill>
                <a:srgbClr val="574968"/>
              </a:solidFill>
            </p:spPr>
            <p:txBody>
              <a:bodyPr/>
              <a:lstStyle/>
              <a:p>
                <a:endParaRPr lang="en-MY" sz="1280"/>
              </a:p>
            </p:txBody>
          </p:sp>
        </p:grpSp>
        <p:grpSp>
          <p:nvGrpSpPr>
            <p:cNvPr id="15" name="Group 15"/>
            <p:cNvGrpSpPr/>
            <p:nvPr/>
          </p:nvGrpSpPr>
          <p:grpSpPr>
            <a:xfrm>
              <a:off x="1640185" y="0"/>
              <a:ext cx="249425" cy="249425"/>
              <a:chOff x="0" y="0"/>
              <a:chExt cx="6350000" cy="6350000"/>
            </a:xfrm>
          </p:grpSpPr>
          <p:sp>
            <p:nvSpPr>
              <p:cNvPr id="16" name="Freeform 16"/>
              <p:cNvSpPr/>
              <p:nvPr/>
            </p:nvSpPr>
            <p:spPr>
              <a:xfrm>
                <a:off x="0" y="0"/>
                <a:ext cx="6350000" cy="6350000"/>
              </a:xfrm>
              <a:custGeom>
                <a:avLst/>
                <a:gdLst/>
                <a:ahLst/>
                <a:cxnLst/>
                <a:rect l="l" t="t" r="r" b="b"/>
                <a:pathLst>
                  <a:path w="6350000" h="6350000">
                    <a:moveTo>
                      <a:pt x="3175000" y="0"/>
                    </a:moveTo>
                    <a:cubicBezTo>
                      <a:pt x="1421496" y="0"/>
                      <a:pt x="0" y="1421496"/>
                      <a:pt x="0" y="3175000"/>
                    </a:cubicBezTo>
                    <a:cubicBezTo>
                      <a:pt x="0" y="4928504"/>
                      <a:pt x="1421496" y="6350000"/>
                      <a:pt x="3175000" y="6350000"/>
                    </a:cubicBezTo>
                    <a:cubicBezTo>
                      <a:pt x="4928504" y="6350000"/>
                      <a:pt x="6350000" y="4928504"/>
                      <a:pt x="6350000" y="3175000"/>
                    </a:cubicBezTo>
                    <a:cubicBezTo>
                      <a:pt x="6350000" y="1421496"/>
                      <a:pt x="4928504" y="0"/>
                      <a:pt x="3175000" y="0"/>
                    </a:cubicBezTo>
                    <a:close/>
                  </a:path>
                </a:pathLst>
              </a:custGeom>
              <a:solidFill>
                <a:srgbClr val="574968"/>
              </a:solidFill>
            </p:spPr>
            <p:txBody>
              <a:bodyPr/>
              <a:lstStyle/>
              <a:p>
                <a:endParaRPr lang="en-MY" sz="1280"/>
              </a:p>
            </p:txBody>
          </p:sp>
        </p:grpSp>
      </p:grpSp>
      <p:sp>
        <p:nvSpPr>
          <p:cNvPr id="17" name="Freeform 17"/>
          <p:cNvSpPr/>
          <p:nvPr/>
        </p:nvSpPr>
        <p:spPr>
          <a:xfrm>
            <a:off x="5759450" y="5365"/>
            <a:ext cx="1524000" cy="810012"/>
          </a:xfrm>
          <a:custGeom>
            <a:avLst/>
            <a:gdLst/>
            <a:ahLst/>
            <a:cxnLst/>
            <a:rect l="l" t="t" r="r" b="b"/>
            <a:pathLst>
              <a:path w="2709083" h="1216026">
                <a:moveTo>
                  <a:pt x="0" y="0"/>
                </a:moveTo>
                <a:lnTo>
                  <a:pt x="2709083" y="0"/>
                </a:lnTo>
                <a:lnTo>
                  <a:pt x="2709083" y="1216026"/>
                </a:lnTo>
                <a:lnTo>
                  <a:pt x="0" y="121602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MY" sz="1280"/>
          </a:p>
        </p:txBody>
      </p:sp>
      <p:sp>
        <p:nvSpPr>
          <p:cNvPr id="18" name="Freeform 18"/>
          <p:cNvSpPr/>
          <p:nvPr/>
        </p:nvSpPr>
        <p:spPr>
          <a:xfrm>
            <a:off x="-423253" y="-375023"/>
            <a:ext cx="2370505" cy="1752600"/>
          </a:xfrm>
          <a:custGeom>
            <a:avLst/>
            <a:gdLst/>
            <a:ahLst/>
            <a:cxnLst/>
            <a:rect l="l" t="t" r="r" b="b"/>
            <a:pathLst>
              <a:path w="4443461" h="3256686">
                <a:moveTo>
                  <a:pt x="0" y="0"/>
                </a:moveTo>
                <a:lnTo>
                  <a:pt x="4443461" y="0"/>
                </a:lnTo>
                <a:lnTo>
                  <a:pt x="4443461" y="3256687"/>
                </a:lnTo>
                <a:lnTo>
                  <a:pt x="0" y="325668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MY" sz="1280"/>
          </a:p>
        </p:txBody>
      </p:sp>
      <p:sp>
        <p:nvSpPr>
          <p:cNvPr id="19" name="TextBox 19"/>
          <p:cNvSpPr txBox="1"/>
          <p:nvPr/>
        </p:nvSpPr>
        <p:spPr>
          <a:xfrm>
            <a:off x="731519" y="722817"/>
            <a:ext cx="5697888" cy="111626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955"/>
              </a:lnSpc>
            </a:pPr>
            <a:r>
              <a:rPr lang="en-US" sz="6000" b="1" dirty="0">
                <a:solidFill>
                  <a:srgbClr val="574968"/>
                </a:solidFill>
                <a:latin typeface="Bebas Neue Bold"/>
                <a:ea typeface="Bebas Neue Bold"/>
                <a:cs typeface="Bebas Neue Bold"/>
                <a:sym typeface="Bebas Neue Bold"/>
              </a:rPr>
              <a:t>MY 6G SUMMIT</a:t>
            </a:r>
          </a:p>
        </p:txBody>
      </p:sp>
      <p:sp>
        <p:nvSpPr>
          <p:cNvPr id="20" name="TextBox 20"/>
          <p:cNvSpPr txBox="1"/>
          <p:nvPr/>
        </p:nvSpPr>
        <p:spPr>
          <a:xfrm>
            <a:off x="1318105" y="1720781"/>
            <a:ext cx="4419007" cy="7454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/>
            <a:r>
              <a:rPr lang="en-US" sz="2844" dirty="0">
                <a:solidFill>
                  <a:srgbClr val="574968"/>
                </a:solidFill>
                <a:latin typeface="Montserrat"/>
                <a:ea typeface="Montserrat"/>
                <a:cs typeface="Montserrat"/>
                <a:sym typeface="Montserrat"/>
              </a:rPr>
              <a:t>MALAYSIA</a:t>
            </a:r>
          </a:p>
          <a:p>
            <a:pPr algn="ctr"/>
            <a:r>
              <a:rPr lang="en-US" sz="2000" dirty="0">
                <a:solidFill>
                  <a:srgbClr val="574968"/>
                </a:solidFill>
                <a:latin typeface="Montserrat"/>
                <a:ea typeface="Montserrat"/>
                <a:cs typeface="Montserrat"/>
                <a:sym typeface="Montserrat"/>
              </a:rPr>
              <a:t>3 DEC 2025</a:t>
            </a:r>
          </a:p>
        </p:txBody>
      </p:sp>
      <p:sp>
        <p:nvSpPr>
          <p:cNvPr id="21" name="TextBox 21"/>
          <p:cNvSpPr txBox="1"/>
          <p:nvPr/>
        </p:nvSpPr>
        <p:spPr>
          <a:xfrm>
            <a:off x="1166235" y="2622544"/>
            <a:ext cx="4761219" cy="42665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553"/>
              </a:lnSpc>
            </a:pPr>
            <a:r>
              <a:rPr lang="en-US" sz="2538" dirty="0">
                <a:solidFill>
                  <a:srgbClr val="574968"/>
                </a:solidFill>
                <a:latin typeface="Montserrat"/>
                <a:ea typeface="Montserrat"/>
                <a:cs typeface="Montserrat"/>
                <a:sym typeface="Montserrat"/>
              </a:rPr>
              <a:t>TITLE</a:t>
            </a:r>
          </a:p>
        </p:txBody>
      </p:sp>
      <p:sp>
        <p:nvSpPr>
          <p:cNvPr id="22" name="TextBox 22"/>
          <p:cNvSpPr txBox="1"/>
          <p:nvPr/>
        </p:nvSpPr>
        <p:spPr>
          <a:xfrm>
            <a:off x="732188" y="3006301"/>
            <a:ext cx="5697888" cy="36811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089"/>
              </a:lnSpc>
            </a:pPr>
            <a:r>
              <a:rPr lang="en-US" sz="2207" spc="110" dirty="0">
                <a:solidFill>
                  <a:srgbClr val="574968"/>
                </a:solidFill>
                <a:latin typeface="Montserrat"/>
                <a:ea typeface="Montserrat"/>
                <a:cs typeface="Montserrat"/>
                <a:sym typeface="Montserrat"/>
              </a:rPr>
              <a:t>AUTHORS</a:t>
            </a:r>
          </a:p>
        </p:txBody>
      </p:sp>
      <p:sp>
        <p:nvSpPr>
          <p:cNvPr id="23" name="TextBox 23"/>
          <p:cNvSpPr txBox="1"/>
          <p:nvPr/>
        </p:nvSpPr>
        <p:spPr>
          <a:xfrm>
            <a:off x="402649" y="14033723"/>
            <a:ext cx="6424204" cy="230922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399170" lvl="1" indent="-199584" algn="ctr">
              <a:lnSpc>
                <a:spcPts val="2588"/>
              </a:lnSpc>
              <a:buFont typeface="Arial"/>
              <a:buChar char="•"/>
            </a:pPr>
            <a:r>
              <a:rPr lang="en-US" sz="1849" spc="92" dirty="0">
                <a:solidFill>
                  <a:srgbClr val="574968"/>
                </a:solidFill>
                <a:latin typeface="Montserrat"/>
                <a:ea typeface="Montserrat"/>
                <a:cs typeface="Montserrat"/>
                <a:sym typeface="Montserrat"/>
              </a:rPr>
              <a:t>Poster size: 2ft (W) x 6ft (H) bunting-style</a:t>
            </a:r>
          </a:p>
          <a:p>
            <a:pPr marL="399170" lvl="1" indent="-199584" algn="ctr">
              <a:lnSpc>
                <a:spcPts val="2588"/>
              </a:lnSpc>
              <a:buFont typeface="Arial"/>
              <a:buChar char="•"/>
            </a:pPr>
            <a:r>
              <a:rPr lang="en-US" sz="1849" spc="92" dirty="0">
                <a:solidFill>
                  <a:srgbClr val="574968"/>
                </a:solidFill>
                <a:latin typeface="Montserrat"/>
                <a:ea typeface="Montserrat"/>
                <a:cs typeface="Montserrat"/>
                <a:sym typeface="Montserrat"/>
              </a:rPr>
              <a:t>Poster to be printed by author at own cost</a:t>
            </a:r>
          </a:p>
          <a:p>
            <a:pPr marL="399170" lvl="1" indent="-199584" algn="ctr">
              <a:lnSpc>
                <a:spcPts val="2588"/>
              </a:lnSpc>
              <a:buFont typeface="Arial"/>
              <a:buChar char="•"/>
            </a:pPr>
            <a:r>
              <a:rPr lang="en-US" sz="1849" spc="92" dirty="0">
                <a:solidFill>
                  <a:srgbClr val="574968"/>
                </a:solidFill>
                <a:latin typeface="Montserrat"/>
                <a:ea typeface="Montserrat"/>
                <a:cs typeface="Montserrat"/>
                <a:sym typeface="Montserrat"/>
              </a:rPr>
              <a:t>Bunting tripod stand will be provided by </a:t>
            </a:r>
            <a:r>
              <a:rPr lang="en-US" sz="1849" spc="92" dirty="0" err="1">
                <a:solidFill>
                  <a:srgbClr val="574968"/>
                </a:solidFill>
                <a:latin typeface="Montserrat"/>
                <a:ea typeface="Montserrat"/>
                <a:cs typeface="Montserrat"/>
                <a:sym typeface="Montserrat"/>
              </a:rPr>
              <a:t>organiser</a:t>
            </a:r>
            <a:r>
              <a:rPr lang="en-US" sz="1849" spc="92" dirty="0">
                <a:solidFill>
                  <a:srgbClr val="574968"/>
                </a:solidFill>
                <a:latin typeface="Montserrat"/>
                <a:ea typeface="Montserrat"/>
                <a:cs typeface="Montserrat"/>
                <a:sym typeface="Montserrat"/>
              </a:rPr>
              <a:t> at exhibition site</a:t>
            </a:r>
          </a:p>
          <a:p>
            <a:pPr marL="399169" lvl="1" indent="-199584" algn="ctr">
              <a:lnSpc>
                <a:spcPts val="2588"/>
              </a:lnSpc>
              <a:buFont typeface="Arial"/>
              <a:buChar char="•"/>
            </a:pPr>
            <a:r>
              <a:rPr lang="en-US" sz="1849" spc="92" dirty="0">
                <a:solidFill>
                  <a:srgbClr val="574968"/>
                </a:solidFill>
                <a:latin typeface="Montserrat"/>
                <a:ea typeface="Montserrat"/>
                <a:cs typeface="Montserrat"/>
                <a:sym typeface="Montserrat"/>
              </a:rPr>
              <a:t>Compulsory to include: IEEE </a:t>
            </a:r>
            <a:r>
              <a:rPr lang="en-US" sz="1849" spc="92" dirty="0" err="1">
                <a:solidFill>
                  <a:srgbClr val="574968"/>
                </a:solidFill>
                <a:latin typeface="Montserrat"/>
                <a:ea typeface="Montserrat"/>
                <a:cs typeface="Montserrat"/>
                <a:sym typeface="Montserrat"/>
              </a:rPr>
              <a:t>MyComVT</a:t>
            </a:r>
            <a:r>
              <a:rPr lang="en-US" sz="1849" spc="92" dirty="0">
                <a:solidFill>
                  <a:srgbClr val="574968"/>
                </a:solidFill>
                <a:latin typeface="Montserrat"/>
                <a:ea typeface="Montserrat"/>
                <a:cs typeface="Montserrat"/>
                <a:sym typeface="Montserrat"/>
              </a:rPr>
              <a:t>, MTSFB, UTM WCC &amp; TM R&amp;D logo. Other logo are optional</a:t>
            </a:r>
          </a:p>
        </p:txBody>
      </p:sp>
      <p:pic>
        <p:nvPicPr>
          <p:cNvPr id="25" name="Picture 24" descr="A close-up of a logo&#10;&#10;AI-generated content may be incorrect.">
            <a:extLst>
              <a:ext uri="{FF2B5EF4-FFF2-40B4-BE49-F238E27FC236}">
                <a16:creationId xmlns:a16="http://schemas.microsoft.com/office/drawing/2014/main" id="{FFD5B864-3268-1090-06D3-636102B03E6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800" y="149269"/>
            <a:ext cx="1981200" cy="592134"/>
          </a:xfrm>
          <a:prstGeom prst="rect">
            <a:avLst/>
          </a:prstGeom>
        </p:spPr>
      </p:pic>
      <p:pic>
        <p:nvPicPr>
          <p:cNvPr id="27" name="Picture 26" descr="A blue and orange logo&#10;&#10;AI-generated content may be incorrect.">
            <a:extLst>
              <a:ext uri="{FF2B5EF4-FFF2-40B4-BE49-F238E27FC236}">
                <a16:creationId xmlns:a16="http://schemas.microsoft.com/office/drawing/2014/main" id="{FC1DC5F3-0B9F-A4FB-5B4D-2672B8B6F2A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75" t="31299" r="1" b="32704"/>
          <a:stretch>
            <a:fillRect/>
          </a:stretch>
        </p:blipFill>
        <p:spPr>
          <a:xfrm>
            <a:off x="3704256" y="152578"/>
            <a:ext cx="2315544" cy="59445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64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Bebas Neue Bold</vt:lpstr>
      <vt:lpstr>Arial</vt:lpstr>
      <vt:lpstr>Montserrat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Template-6G-Summit-Poster</dc:title>
  <dc:creator>~ujiezam~</dc:creator>
  <cp:lastModifiedBy>NOR FADZILAH BINTI ABDULLAH</cp:lastModifiedBy>
  <cp:revision>2</cp:revision>
  <dcterms:created xsi:type="dcterms:W3CDTF">2006-08-16T00:00:00Z</dcterms:created>
  <dcterms:modified xsi:type="dcterms:W3CDTF">2025-11-12T15:14:45Z</dcterms:modified>
  <dc:identifier>DAG3mgkCZEs</dc:identifier>
</cp:coreProperties>
</file>